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H>
    <a:band2H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H>
    <a:band1V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V>
    <a:band2V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V>
    <a:lastCo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Row>
    <a:seCel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eCell>
    <a:swCel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wCell>
    <a:firstRow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Row>
    <a:neCel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eCell>
    <a:nwCel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06" y="10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9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79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98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83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93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03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36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44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46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Google Shape;7;p214" descr="Diagram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30" name="Google Shape;8;p214"/>
          <p:cNvCxnSpPr>
            <a:cxnSpLocks/>
          </p:cNvCxnSpPr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594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9484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2097287" name="Google Shape;67;p223" descr="A group of people in clothing  Description automatically generated with medium confidence"/>
            <p:cNvPicPr preferRelativeResize="0">
              <a:picLocks/>
            </p:cNvPicPr>
            <p:nvPr/>
          </p:nvPicPr>
          <p:blipFill rotWithShape="1">
            <a:blip r:embed="rId2">
              <a:alphaModFix/>
            </a:blip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88" name="Google Shape;68;p22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85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86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87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7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10" name="Google Shape;1689;p31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048958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9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0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1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2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3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4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5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6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7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968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34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78" name="Google Shape;1704;p31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049435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6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7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8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9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40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41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42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43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44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445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Google Shape;1718;p315" descr="Background pattern  Description automatically generated with medium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5" name="Google Shape;1719;p315" descr="A group of people sitting at a tabl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6" name="Google Shape;1720;p31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84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5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86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87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7" name="Google Shape;1726;p316" descr="Background pattern  Description automatically generated"/>
          <p:cNvPicPr preferRelativeResize="0">
            <a:picLocks/>
          </p:cNvPicPr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8" name="Google Shape;1727;p31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37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07" name="Google Shape;1730;p316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59" name="Google Shape;1731;p316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38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Google Shape;1734;p317" descr="Background pattern  Description automatically generated"/>
          <p:cNvPicPr preferRelativeResize="0">
            <a:picLocks/>
          </p:cNvPicPr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0" name="Google Shape;1735;p31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38" name="Google Shape;1736;p317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65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71" name="Google Shape;1738;p317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66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3" name="Google Shape;1741;p318" descr="Background pattern  Description automatically generated"/>
          <p:cNvPicPr preferRelativeResize="0">
            <a:picLocks/>
          </p:cNvPicPr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4" name="Google Shape;1742;p31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22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06" name="Google Shape;1745;p318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55" name="Google Shape;1746;p318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23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Google Shape;1749;p319" descr="Background pattern  Description automatically generated"/>
          <p:cNvPicPr preferRelativeResize="0">
            <a:picLocks/>
          </p:cNvPicPr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1" name="Google Shape;1750;p31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41" name="Google Shape;1751;p319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66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82" name="Google Shape;1753;p319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67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4" name="Google Shape;1756;p320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5" name="Google Shape;1757;p32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6" name="Google Shape;1758;p320" descr="A picture containing text, dark, night sky  Description automatically generated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7" name="Google Shape;1759;p320" descr="Chart  Description automatically generated"/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33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06" name="Google Shape;1763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7" name="Google Shape;1764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08" name="Google Shape;1765;p32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09" name="Google Shape;1766;p321" descr="A picture containing text  Description automatically generated"/>
          <p:cNvPicPr preferRelativeResize="0">
            <a:picLocks/>
          </p:cNvPicPr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55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56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3" name="Google Shape;1770;p322"/>
          <p:cNvPicPr preferRelativeResize="0">
            <a:picLocks/>
          </p:cNvPicPr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4" name="Google Shape;1771;p32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70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71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72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15" name="Google Shape;74;p22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74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48975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76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77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78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39" name="Google Shape;1777;p323"/>
            <p:cNvPicPr preferRelativeResize="0">
              <a:picLocks/>
            </p:cNvPicPr>
            <p:nvPr/>
          </p:nvPicPr>
          <p:blipFill rotWithShape="1">
            <a:blip r:embed="rId2">
              <a:alphaModFix/>
            </a:blip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9226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40" name="Google Shape;1779;p32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227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28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29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0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60" name="Google Shape;1787;p324"/>
            <p:cNvPicPr preferRelativeResize="0">
              <a:picLocks/>
            </p:cNvPicPr>
            <p:nvPr/>
          </p:nvPicPr>
          <p:blipFill rotWithShape="1">
            <a:blip r:embed="rId2">
              <a:alphaModFix/>
            </a:blip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9339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61" name="Google Shape;1789;p32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340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41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42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43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74" name="Google Shape;1797;p3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48675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048676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677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78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00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01" name="Google Shape;1804;p32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49502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049503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04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05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6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77" name="Google Shape;1811;p32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48878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048879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0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81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1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7" name="Google Shape;1818;p328" descr="Background pattern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049132" name="Google Shape;1819;p32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3145787" name="Google Shape;1820;p328"/>
          <p:cNvCxnSpPr>
            <a:cxnSpLocks/>
          </p:cNvCxnSpPr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97228" name="Google Shape;1821;p328" descr="A picture containing indoor  Description automatically generated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9133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34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5" name="Google Shape;1825;p329" descr="A picture containing graphical user interface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59" name="Google Shape;1826;p329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6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8" name="Google Shape;82;p22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57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49558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59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60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61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2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34" name="Google Shape;90;p22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93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49194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95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96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97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9" name="Google Shape;97;p22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52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53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54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6" name="Google Shape;102;p22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85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86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87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805" name="Google Shape;106;p228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47" name="Google Shape;107;p228" descr="Application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8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Google Shape;110;p22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88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89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90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743" name="Google Shape;114;p229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88" name="Google Shape;115;p229" descr="Application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91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0" name="Google Shape;118;p23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51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52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53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817" name="Google Shape;122;p230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81" name="Google Shape;123;p230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5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Google Shape;126;p23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0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0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0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745" name="Google Shape;130;p231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91" name="Google Shape;131;p23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10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9" name="Google Shape;134;p23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46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47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049448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49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50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11;p215" descr="A picture containing person, computer, indoor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3" name="Google Shape;12;p21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76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77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78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579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0" name="Google Shape;141;p23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00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01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049602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03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04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2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23" name="Google Shape;149;p23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49424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425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26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27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28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9429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30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31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9432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1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12" name="Google Shape;161;p23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48813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814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15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16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17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8818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19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20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8821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6" name="Google Shape;172;p23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049477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78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79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480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049481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82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83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Google Shape;182;p23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67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668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69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70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71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2" name="Google Shape;189;p23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44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345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46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47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48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2" name="Google Shape;196;p23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44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45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246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47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46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47" name="Google Shape;203;p24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49748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49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750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51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2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22" name="Google Shape;210;p241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23" name="Google Shape;211;p24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83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84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85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86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1049650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51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7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448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65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5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5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65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5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65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Google Shape;18;p21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133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1048584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728" name="Google Shape;22;p216"/>
              <p:cNvCxnSpPr>
                <a:cxnSpLocks/>
              </p:cNvCxnSpPr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4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3145729" name="Google Shape;24;p216"/>
              <p:cNvCxnSpPr>
                <a:cxnSpLocks/>
              </p:cNvCxnSpPr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58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104925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5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19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320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252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53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54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255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256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57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4" name="Google Shape;241;p244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58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Google Shape;244;p245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72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3" name="Google Shape;247;p246" descr="Icon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49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50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Google Shape;251;p24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40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41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42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43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44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45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46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7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8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9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2" name="Google Shape;263;p24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09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10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1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2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13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4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5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16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17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18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Google Shape;275;p24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54" name="Google Shape;276;p249"/>
          <p:cNvCxnSpPr>
            <a:cxnSpLocks/>
          </p:cNvCxnSpPr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9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1048906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07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5" name="Google Shape;280;p249"/>
            <p:cNvCxnSpPr>
              <a:cxnSpLocks/>
            </p:cNvCxnSpPr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08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1048909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10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6" name="Google Shape;285;p249"/>
            <p:cNvCxnSpPr>
              <a:cxnSpLocks/>
            </p:cNvCxnSpPr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11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12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3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4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5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6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7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6" name="Google Shape;294;p25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79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80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81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82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83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84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85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86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87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88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89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90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1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2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1" name="Google Shape;310;p25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605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606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607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608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609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10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11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12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13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614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615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616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17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1" name="Google Shape;327;p25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231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4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232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233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234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235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6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7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8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9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240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241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242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43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Google Shape;27;p217" descr="A computer on a table  Description automatically generated with medium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3" name="Google Shape;28;p21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7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64" name="Google Shape;30;p21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8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39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40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Google Shape;344;p25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918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919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920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921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8922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23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24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25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26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927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928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929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30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6" name="Google Shape;361;p25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24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6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2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2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2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32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2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3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3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3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3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3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3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3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Google Shape;378;p25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92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44" name="Google Shape;380;p255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93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94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5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96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7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98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9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8800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8801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8802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03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04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05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06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2" name="Google Shape;396;p25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39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88" name="Google Shape;398;p256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140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41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42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43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44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45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46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47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48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49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50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51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52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53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0" name="Google Shape;414;p25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5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82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83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3145873" name="Google Shape;418;p257"/>
              <p:cNvCxnSpPr>
                <a:cxnSpLocks/>
                <a:endCxn id="10497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56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57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</a:p>
            </p:txBody>
          </p:sp>
        </p:grpSp>
        <p:grpSp>
          <p:nvGrpSpPr>
            <p:cNvPr id="484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3145874" name="Google Shape;422;p257"/>
              <p:cNvCxnSpPr>
                <a:cxnSpLocks/>
                <a:endCxn id="1049759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58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59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</a:p>
            </p:txBody>
          </p:sp>
        </p:grpSp>
        <p:grpSp>
          <p:nvGrpSpPr>
            <p:cNvPr id="48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3145875" name="Google Shape;426;p257"/>
              <p:cNvCxnSpPr>
                <a:cxnSpLocks/>
                <a:endCxn id="1049761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60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61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</a:p>
            </p:txBody>
          </p:sp>
        </p:grpSp>
        <p:grpSp>
          <p:nvGrpSpPr>
            <p:cNvPr id="486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3145876" name="Google Shape;430;p257"/>
              <p:cNvCxnSpPr>
                <a:cxnSpLocks/>
                <a:endCxn id="1049763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6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63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</a:p>
            </p:txBody>
          </p:sp>
        </p:grpSp>
      </p:grpSp>
      <p:sp>
        <p:nvSpPr>
          <p:cNvPr id="1049764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65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66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67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68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69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70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71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72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73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0" name="Google Shape;444;p25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1049030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765" name="Google Shape;447;p258"/>
            <p:cNvCxnSpPr>
              <a:cxnSpLocks/>
            </p:cNvCxnSpPr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35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1049031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766" name="Google Shape;450;p258"/>
            <p:cNvCxnSpPr>
              <a:cxnSpLocks/>
            </p:cNvCxnSpPr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36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3145767" name="Google Shape;452;p258"/>
            <p:cNvCxnSpPr>
              <a:cxnSpLocks/>
            </p:cNvCxnSpPr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032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3145768" name="Google Shape;455;p258"/>
            <p:cNvCxnSpPr>
              <a:cxnSpLocks/>
            </p:cNvCxnSpPr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033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034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5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6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7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8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9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40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41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42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43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3" name="Google Shape;468;p25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43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644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853" name="Google Shape;472;p259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44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854" name="Google Shape;474;p259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64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64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</a:p>
        </p:txBody>
      </p:sp>
      <p:sp>
        <p:nvSpPr>
          <p:cNvPr id="104964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</a:p>
        </p:txBody>
      </p:sp>
      <p:sp>
        <p:nvSpPr>
          <p:cNvPr id="104964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4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5" name="Google Shape;481;p26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264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099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778" name="Google Shape;485;p260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65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779" name="Google Shape;487;p260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100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101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02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03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04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0" name="Google Shape;494;p26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2097271" name="Google Shape;496;p261"/>
            <p:cNvPicPr preferRelativeResize="0">
              <a:picLocks/>
            </p:cNvPicPr>
            <p:nvPr/>
          </p:nvPicPr>
          <p:blipFill rotWithShape="1"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9399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400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401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402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403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04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05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06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07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08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Google Shape;508;p26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92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93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94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95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96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97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98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99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00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901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902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903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904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05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Google Shape;35;p218" descr="Graphical user interface, application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6" name="Google Shape;36;p21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Google Shape;524;p26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738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5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739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740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741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8742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43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44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45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46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747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748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749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50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9356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57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58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59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60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61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2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3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4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5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6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7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8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9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0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1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2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3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882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2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2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2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2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2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2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2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9" name="Google Shape;581;p26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488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89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0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1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2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3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94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5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6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7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8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9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4" name="Google Shape;596;p26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087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8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9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90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91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92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93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94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95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96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97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98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4" name="Google Shape;611;p26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26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27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1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392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28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29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6" name="Google Shape;618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30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93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394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31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32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7" name="Google Shape;624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33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95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396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34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35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8" name="Google Shape;630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36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97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398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37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38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9" name="Google Shape;636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39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99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400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30" name="Google Shape;642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42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43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44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45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46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47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5" name="Google Shape;650;p26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58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59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2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323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24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60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1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9" name="Google Shape;658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62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5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26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63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4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0" name="Google Shape;664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7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28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66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7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1" name="Google Shape;670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68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9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30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69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70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2" name="Google Shape;676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71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31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32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72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73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3" name="Google Shape;682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74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275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76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77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78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79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1" name="Google Shape;690;p27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74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75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76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77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1049778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1049779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1049780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1049781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1049782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1049783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1049784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1049785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86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87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88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89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90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91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92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9" name="Google Shape;711;p27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91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92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93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94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1049295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1049296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1049297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1049298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1049299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1049300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1049301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1049302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3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4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5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6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7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8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9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Google Shape;732;p27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68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69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42" name="Google Shape;735;p272"/>
          <p:cNvCxnSpPr>
            <a:cxnSpLocks/>
            <a:stCxn id="1048770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8770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71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72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73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74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75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76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77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78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79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80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81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82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83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8" name="Google Shape;38;p219"/>
          <p:cNvPicPr preferRelativeResize="0">
            <a:picLocks/>
          </p:cNvPicPr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69" name="Google Shape;39;p21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95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6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7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8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8" name="Google Shape;751;p27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10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11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98" name="Google Shape;754;p273"/>
          <p:cNvCxnSpPr>
            <a:cxnSpLocks/>
            <a:stCxn id="104921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212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3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4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5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6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7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8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9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20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21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22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23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24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25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8" name="Google Shape;770;p27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13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14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7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866" name="Google Shape;774;p274"/>
            <p:cNvCxnSpPr>
              <a:cxnSpLocks/>
              <a:stCxn id="1049715" idx="6"/>
              <a:endCxn id="1049719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67" name="Google Shape;777;p274"/>
            <p:cNvCxnSpPr>
              <a:cxnSpLocks/>
              <a:stCxn id="1049715" idx="6"/>
              <a:endCxn id="104972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68" name="Google Shape;779;p274"/>
            <p:cNvCxnSpPr>
              <a:cxnSpLocks/>
              <a:stCxn id="1049715" idx="6"/>
              <a:endCxn id="104972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69" name="Google Shape;781;p274"/>
            <p:cNvCxnSpPr>
              <a:cxnSpLocks/>
              <a:stCxn id="1049715" idx="6"/>
              <a:endCxn id="10497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70" name="Google Shape;783;p274"/>
            <p:cNvCxnSpPr>
              <a:cxnSpLocks/>
              <a:stCxn id="1049715" idx="6"/>
              <a:endCxn id="104973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71" name="Google Shape;785;p274"/>
            <p:cNvCxnSpPr>
              <a:cxnSpLocks/>
              <a:stCxn id="1049715" idx="6"/>
              <a:endCxn id="104973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72" name="Google Shape;787;p274"/>
            <p:cNvCxnSpPr>
              <a:cxnSpLocks/>
              <a:stCxn id="1049715" idx="6"/>
              <a:endCxn id="104972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78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971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16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717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18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19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0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1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2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3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4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5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6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7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8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1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2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3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5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6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7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738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39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0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1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2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3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4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5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7" name="Google Shape;814;p27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93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4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757" name="Google Shape;818;p275"/>
            <p:cNvCxnSpPr>
              <a:cxnSpLocks/>
              <a:stCxn id="1048995" idx="6"/>
              <a:endCxn id="1048999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8" name="Google Shape;821;p275"/>
            <p:cNvCxnSpPr>
              <a:cxnSpLocks/>
              <a:stCxn id="1048995" idx="6"/>
              <a:endCxn id="10490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9" name="Google Shape;823;p275"/>
            <p:cNvCxnSpPr>
              <a:cxnSpLocks/>
              <a:stCxn id="1048995" idx="6"/>
              <a:endCxn id="104900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0" name="Google Shape;825;p275"/>
            <p:cNvCxnSpPr>
              <a:cxnSpLocks/>
              <a:stCxn id="1048995" idx="6"/>
              <a:endCxn id="104901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1" name="Google Shape;827;p275"/>
            <p:cNvCxnSpPr>
              <a:cxnSpLocks/>
              <a:stCxn id="1048995" idx="6"/>
              <a:endCxn id="104901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2" name="Google Shape;829;p275"/>
            <p:cNvCxnSpPr>
              <a:cxnSpLocks/>
              <a:stCxn id="1048995" idx="6"/>
              <a:endCxn id="104901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3" name="Google Shape;831;p275"/>
            <p:cNvCxnSpPr>
              <a:cxnSpLocks/>
              <a:stCxn id="1048995" idx="6"/>
              <a:endCxn id="104900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30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8995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96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8997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8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9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0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1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3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4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5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6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7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8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9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0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1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2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3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4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5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6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7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18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19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20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21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22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23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24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25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1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302" name="Google Shape;859;p27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19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20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846" name="Google Shape;863;p276"/>
            <p:cNvCxnSpPr>
              <a:cxnSpLocks/>
              <a:stCxn id="1049621" idx="6"/>
              <a:endCxn id="104962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7" name="Google Shape;866;p276"/>
            <p:cNvCxnSpPr>
              <a:cxnSpLocks/>
              <a:stCxn id="1049621" idx="6"/>
              <a:endCxn id="104962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8" name="Google Shape;868;p276"/>
            <p:cNvCxnSpPr>
              <a:cxnSpLocks/>
              <a:stCxn id="1049621" idx="6"/>
              <a:endCxn id="104963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9" name="Google Shape;870;p276"/>
            <p:cNvCxnSpPr>
              <a:cxnSpLocks/>
              <a:stCxn id="1049621" idx="6"/>
              <a:endCxn id="1049634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0" name="Google Shape;872;p276"/>
            <p:cNvCxnSpPr>
              <a:cxnSpLocks/>
              <a:stCxn id="1049621" idx="6"/>
              <a:endCxn id="10496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1" name="Google Shape;874;p276"/>
            <p:cNvCxnSpPr>
              <a:cxnSpLocks/>
              <a:stCxn id="1049621" idx="6"/>
              <a:endCxn id="104962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2" name="Google Shape;876;p276"/>
            <p:cNvCxnSpPr>
              <a:cxnSpLocks/>
              <a:endCxn id="10496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21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433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434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622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23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435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624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25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436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626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27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437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628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29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438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630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31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43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632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33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440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634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35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1049636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37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38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39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40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41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42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43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5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6" name="Google Shape;903;p27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06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07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80" name="Google Shape;907;p277"/>
            <p:cNvCxnSpPr>
              <a:cxnSpLocks/>
              <a:stCxn id="1049108" idx="6"/>
              <a:endCxn id="10491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1" name="Google Shape;910;p277"/>
            <p:cNvCxnSpPr>
              <a:cxnSpLocks/>
              <a:stCxn id="1049108" idx="6"/>
              <a:endCxn id="10491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2" name="Google Shape;912;p277"/>
            <p:cNvCxnSpPr>
              <a:cxnSpLocks/>
              <a:stCxn id="1049108" idx="6"/>
              <a:endCxn id="104911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3" name="Google Shape;914;p277"/>
            <p:cNvCxnSpPr>
              <a:cxnSpLocks/>
              <a:stCxn id="1049108" idx="6"/>
              <a:endCxn id="104912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4" name="Google Shape;916;p277"/>
            <p:cNvCxnSpPr>
              <a:cxnSpLocks/>
              <a:stCxn id="1049108" idx="6"/>
              <a:endCxn id="104911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5" name="Google Shape;918;p277"/>
            <p:cNvCxnSpPr>
              <a:cxnSpLocks/>
              <a:stCxn id="1049108" idx="6"/>
              <a:endCxn id="10491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6" name="Google Shape;920;p277"/>
            <p:cNvCxnSpPr>
              <a:cxnSpLocks/>
              <a:endCxn id="104911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1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68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69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1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0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270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1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2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271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113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4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272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115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6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273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117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8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274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119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0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27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121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2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1049123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4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5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6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7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8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9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30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0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193" name="Google Shape;947;p27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51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52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46" name="Google Shape;951;p278"/>
            <p:cNvCxnSpPr>
              <a:cxnSpLocks/>
              <a:stCxn id="1048853" idx="6"/>
              <a:endCxn id="104885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7" name="Google Shape;954;p278"/>
            <p:cNvCxnSpPr>
              <a:cxnSpLocks/>
              <a:stCxn id="1048853" idx="6"/>
              <a:endCxn id="104885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8" name="Google Shape;956;p278"/>
            <p:cNvCxnSpPr>
              <a:cxnSpLocks/>
              <a:stCxn id="1048853" idx="6"/>
              <a:endCxn id="1048862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9" name="Google Shape;958;p278"/>
            <p:cNvCxnSpPr>
              <a:cxnSpLocks/>
              <a:stCxn id="1048853" idx="6"/>
              <a:endCxn id="104886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0" name="Google Shape;960;p278"/>
            <p:cNvCxnSpPr>
              <a:cxnSpLocks/>
              <a:stCxn id="1048853" idx="6"/>
              <a:endCxn id="104886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1" name="Google Shape;962;p278"/>
            <p:cNvCxnSpPr>
              <a:cxnSpLocks/>
              <a:stCxn id="1048853" idx="6"/>
              <a:endCxn id="1048858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2" name="Google Shape;964;p278"/>
            <p:cNvCxnSpPr>
              <a:cxnSpLocks/>
              <a:endCxn id="104886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53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94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95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8854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55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196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8856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57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197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8858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59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198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8860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1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199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8862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3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200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8864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5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201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8866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7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1048868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69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0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1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2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3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4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5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5" name="Google Shape;990;p27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59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60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818" name="Google Shape;994;p279"/>
            <p:cNvCxnSpPr>
              <a:cxnSpLocks/>
              <a:stCxn id="1049461" idx="6"/>
              <a:endCxn id="10494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9" name="Google Shape;997;p279"/>
            <p:cNvCxnSpPr>
              <a:cxnSpLocks/>
              <a:stCxn id="1049461" idx="6"/>
              <a:endCxn id="104946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0" name="Google Shape;999;p279"/>
            <p:cNvCxnSpPr>
              <a:cxnSpLocks/>
              <a:stCxn id="1049461" idx="6"/>
              <a:endCxn id="10494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1" name="Google Shape;1001;p279"/>
            <p:cNvCxnSpPr>
              <a:cxnSpLocks/>
              <a:stCxn id="1049461" idx="6"/>
              <a:endCxn id="10494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2" name="Google Shape;1003;p279"/>
            <p:cNvCxnSpPr>
              <a:cxnSpLocks/>
              <a:stCxn id="1049461" idx="6"/>
              <a:endCxn id="104946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3" name="Google Shape;1005;p279"/>
            <p:cNvCxnSpPr>
              <a:cxnSpLocks/>
              <a:stCxn id="1049461" idx="6"/>
              <a:endCxn id="104946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4" name="Google Shape;1007;p279"/>
            <p:cNvCxnSpPr>
              <a:cxnSpLocks/>
              <a:endCxn id="104946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61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62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63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64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65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66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67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68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6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Google Shape;1018;p28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7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48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31" name="Google Shape;1022;p280"/>
            <p:cNvCxnSpPr>
              <a:cxnSpLocks/>
              <a:stCxn id="1048649" idx="6"/>
              <a:endCxn id="104865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2" name="Google Shape;1025;p280"/>
            <p:cNvCxnSpPr>
              <a:cxnSpLocks/>
              <a:stCxn id="1048649" idx="6"/>
              <a:endCxn id="104865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3" name="Google Shape;1027;p280"/>
            <p:cNvCxnSpPr>
              <a:cxnSpLocks/>
              <a:stCxn id="1048649" idx="6"/>
              <a:endCxn id="104865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4" name="Google Shape;1029;p280"/>
            <p:cNvCxnSpPr>
              <a:cxnSpLocks/>
              <a:stCxn id="1048649" idx="6"/>
              <a:endCxn id="104865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5" name="Google Shape;1031;p280"/>
            <p:cNvCxnSpPr>
              <a:cxnSpLocks/>
              <a:stCxn id="1048649" idx="6"/>
              <a:endCxn id="104865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6" name="Google Shape;1033;p280"/>
            <p:cNvCxnSpPr>
              <a:cxnSpLocks/>
              <a:stCxn id="1048649" idx="6"/>
              <a:endCxn id="104865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7" name="Google Shape;1035;p280"/>
            <p:cNvCxnSpPr>
              <a:cxnSpLocks/>
              <a:endCxn id="104865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649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0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1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2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3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4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5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6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65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5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5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6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6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6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6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6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5" name="Google Shape;1046;p28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74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5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809" name="Google Shape;1050;p281"/>
            <p:cNvCxnSpPr>
              <a:cxnSpLocks/>
              <a:stCxn id="1049376" idx="6"/>
              <a:endCxn id="104937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0" name="Google Shape;1053;p281"/>
            <p:cNvCxnSpPr>
              <a:cxnSpLocks/>
              <a:stCxn id="1049376" idx="6"/>
              <a:endCxn id="104937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1" name="Google Shape;1055;p281"/>
            <p:cNvCxnSpPr>
              <a:cxnSpLocks/>
              <a:stCxn id="1049376" idx="6"/>
              <a:endCxn id="104938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2" name="Google Shape;1057;p281"/>
            <p:cNvCxnSpPr>
              <a:cxnSpLocks/>
              <a:stCxn id="1049376" idx="6"/>
              <a:endCxn id="104938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3" name="Google Shape;1059;p281"/>
            <p:cNvCxnSpPr>
              <a:cxnSpLocks/>
              <a:stCxn id="1049376" idx="6"/>
              <a:endCxn id="104938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4" name="Google Shape;1061;p281"/>
            <p:cNvCxnSpPr>
              <a:cxnSpLocks/>
              <a:stCxn id="1049376" idx="6"/>
              <a:endCxn id="104937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5" name="Google Shape;1063;p281"/>
            <p:cNvCxnSpPr>
              <a:cxnSpLocks/>
              <a:endCxn id="104938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376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7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8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9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1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2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3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84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85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86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87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88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89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0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1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Google Shape;1074;p28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04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05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2097161" name="Google Shape;1078;p282" descr="Icon  Description automatically generated"/>
            <p:cNvPicPr preferRelativeResize="0">
              <a:picLocks/>
            </p:cNvPicPr>
            <p:nvPr/>
          </p:nvPicPr>
          <p:blipFill rotWithShape="1"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48606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07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08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09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0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1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2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3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48614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15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616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17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18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19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20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21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22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23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24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Google Shape;45;p220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16976" t="14937" r="19508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5" name="Google Shape;46;p22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82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83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84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85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5" name="Google Shape;1101;p28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35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36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048937" name="Google Shape;1105;p283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048938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  <p:sp>
          <p:nvSpPr>
            <p:cNvPr id="1048939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  <p:sp>
          <p:nvSpPr>
            <p:cNvPr id="1048940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</a:p>
          </p:txBody>
        </p:sp>
        <p:sp>
          <p:nvSpPr>
            <p:cNvPr id="1048941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</a:p>
          </p:txBody>
        </p:sp>
        <p:sp>
          <p:nvSpPr>
            <p:cNvPr id="1048942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</a:p>
          </p:txBody>
        </p:sp>
        <p:sp>
          <p:nvSpPr>
            <p:cNvPr id="1048943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</a:p>
          </p:txBody>
        </p:sp>
        <p:sp>
          <p:nvSpPr>
            <p:cNvPr id="1048944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</a:p>
          </p:txBody>
        </p:sp>
        <p:sp>
          <p:nvSpPr>
            <p:cNvPr id="1048945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</p:grpSp>
      <p:sp>
        <p:nvSpPr>
          <p:cNvPr id="1048946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7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8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9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50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51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52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53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54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1" name="Google Shape;1124;p28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44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45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40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1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6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47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69" name="Google Shape;1132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48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2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3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9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0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0" name="Google Shape;1138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51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4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5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5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1" name="Google Shape;1144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54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55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6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2" name="Google Shape;1150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57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58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59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60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61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48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249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0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2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3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3" name="Google Shape;1161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4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1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2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4" name="Google Shape;1167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7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3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4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8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9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5" name="Google Shape;1173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70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71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72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6" name="Google Shape;1179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73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7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8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74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75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7" name="Google Shape;1185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7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7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7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7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8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8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9" name="Google Shape;1193;p28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62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63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7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408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09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4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5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7" name="Google Shape;1201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6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0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1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7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8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8" name="Google Shape;1207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9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2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3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0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1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9" name="Google Shape;1213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2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4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5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3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4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0" name="Google Shape;1219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5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76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77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78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79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16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17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18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0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1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1" name="Google Shape;1230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2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9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0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3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4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2" name="Google Shape;1236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5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1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2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6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7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3" name="Google Shape;1242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8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3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4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9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90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4" name="Google Shape;1248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91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5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6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9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9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5" name="Google Shape;1254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94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95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96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97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98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99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3" name="Google Shape;1262;p28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54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55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84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85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56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57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9" name="Google Shape;1270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58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86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87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59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60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0" name="Google Shape;1276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61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8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8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62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63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1" name="Google Shape;1282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64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0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1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65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66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2" name="Google Shape;1288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67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68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69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70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71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2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293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94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2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3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3" name="Google Shape;1299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4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96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5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6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4" name="Google Shape;1305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7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9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8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9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5" name="Google Shape;1311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80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0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81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82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6" name="Google Shape;1317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83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1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2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84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85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7" name="Google Shape;1323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86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87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88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89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90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91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7" name="Google Shape;1331;p28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71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72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45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73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4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6" name="Google Shape;1339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75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7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8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76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7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7" name="Google Shape;1345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78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9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0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7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8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8" name="Google Shape;1351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81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1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2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82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83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9" name="Google Shape;1357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84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3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4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85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86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0" name="Google Shape;1363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87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688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89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90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91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92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65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66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7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1" name="Google Shape;1375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5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8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9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6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7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2" name="Google Shape;1381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8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0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1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9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0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3" name="Google Shape;1387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1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2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3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2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3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4" name="Google Shape;1393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4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5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5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6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5" name="Google Shape;1399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7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08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09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10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11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12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Google Shape;1407;p28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79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80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68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69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048681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2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3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4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5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70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048686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7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8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9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0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71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048691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2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3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4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5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6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7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8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9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0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1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2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3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4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5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6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7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8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9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0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1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2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3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4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5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6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7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8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9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0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1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2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723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24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25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26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27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28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29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30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31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32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8" name="Google Shape;1468;p28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8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9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Google Shape;1472;p29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2097179" name="Google Shape;1473;p29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40" name="Google Shape;1475;p290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764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65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19" name="Google Shape;1479;p291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2097273" name="Google Shape;1480;p29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816" name="Google Shape;1482;p291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20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21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9" name="Google Shape;1486;p292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2097198" name="Google Shape;1487;p29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53" name="Google Shape;1489;p292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1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1" name="Google Shape;53;p22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12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1049513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14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15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8" name="Google Shape;1493;p293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2097295" name="Google Shape;1494;p29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3145831" name="Google Shape;1496;p293"/>
            <p:cNvCxnSpPr>
              <a:cxnSpLocks/>
            </p:cNvCxnSpPr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549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03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049550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51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52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29" name="Google Shape;1504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30" name="Google Shape;1505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31" name="Google Shape;1506;p29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049135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80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136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137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38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82" name="Google Shape;1515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83" name="Google Shape;1516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84" name="Google Shape;1517;p29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049455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75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456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457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458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02" name="Google Shape;1526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3" name="Google Shape;1527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04" name="Google Shape;1528;p29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048931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17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89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9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50" name="Google Shape;1537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51" name="Google Shape;1538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52" name="Google Shape;1539;p29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1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1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1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313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4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5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6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1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317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8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9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20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21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176" name="Google Shape;1556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77" name="Google Shape;1557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178" name="Google Shape;1558;p29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51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52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53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78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8754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55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56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57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79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875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5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6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35" name="Google Shape;1575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36" name="Google Shape;1576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37" name="Google Shape;1577;p29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9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9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0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06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201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2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3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4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7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205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6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7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8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09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67" name="Google Shape;1593;p30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2097306" name="Google Shape;1594;p30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68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</a:p>
        </p:txBody>
      </p:sp>
      <p:sp>
        <p:nvSpPr>
          <p:cNvPr id="1049669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70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6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027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18" name="Google Shape;1601;p301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9" name="Google Shape;1602;p30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028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3145764" name="Google Shape;1605;p301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029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6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17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92" name="Google Shape;1610;p302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18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19" name="Google Shape;1612;p3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388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520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3145825" name="Google Shape;1615;p302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521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3" name="Google Shape;59;p22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22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1049523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24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25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1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52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64" name="Google Shape;1620;p30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808" name="Google Shape;1621;p303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353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54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049355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60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61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62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63" name="Google Shape;1629;p30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49664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65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45855" name="Google Shape;1632;p304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666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0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81" name="Google Shape;1636;p30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49282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83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45804" name="Google Shape;1639;p305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284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34" name="Google Shape;1643;p30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48735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36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45739" name="Google Shape;1646;p306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3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6" name="Google Shape;1649;p30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92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93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4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97267" name="Google Shape;1653;p307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Google Shape;1655;p30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8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8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97197" name="Google Shape;1659;p308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06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90" name="Google Shape;1662;p30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07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08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09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10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Google Shape;1668;p31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2" name="Google Shape;1669;p310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69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3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6" name="Google Shape;1673;p31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97" name="Google Shape;1674;p311" descr="Graphical user interfac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54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832" name="Google Shape;1676;p311"/>
          <p:cNvCxnSpPr>
            <a:cxnSpLocks/>
          </p:cNvCxnSpPr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5833" name="Google Shape;1677;p311"/>
          <p:cNvCxnSpPr>
            <a:cxnSpLocks/>
          </p:cNvCxnSpPr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4" name="Google Shape;1678;p311"/>
          <p:cNvCxnSpPr>
            <a:cxnSpLocks/>
          </p:cNvCxnSpPr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5" name="Google Shape;1679;p311"/>
          <p:cNvCxnSpPr>
            <a:cxnSpLocks/>
          </p:cNvCxnSpPr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6" name="Google Shape;1680;p311"/>
          <p:cNvCxnSpPr>
            <a:cxnSpLocks/>
          </p:cNvCxnSpPr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555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8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43" name="Google Shape;1684;p31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44" name="Google Shape;1685;p312" descr="A picture containing text, vector graphics, toy, doll  Description automatically generated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49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SRS-E-Commerce</a:t>
            </a:r>
            <a:endParaRPr lang="en-US" dirty="0"/>
          </a:p>
        </p:txBody>
      </p:sp>
      <p:sp>
        <p:nvSpPr>
          <p:cNvPr id="1048596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</a:p>
        </p:txBody>
      </p:sp>
      <p:sp>
        <p:nvSpPr>
          <p:cNvPr id="1049796" name="TextBox 1049795"/>
          <p:cNvSpPr txBox="1"/>
          <p:nvPr/>
        </p:nvSpPr>
        <p:spPr>
          <a:xfrm>
            <a:off x="1503515" y="4081945"/>
            <a:ext cx="2754805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581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2097154" name="Google Shape;1841;p210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94304" name="Google Shape;1842;p2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0343166"/>
              </p:ext>
            </p:extLst>
          </p:nvPr>
        </p:nvGraphicFramePr>
        <p:xfrm>
          <a:off x="144701" y="1938528"/>
          <a:ext cx="4244419" cy="259062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25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59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5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altLang="zh-CN" dirty="0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2113a434</a:t>
                      </a:r>
                      <a:endParaRPr lang="zh-CN" altLang="en-US" dirty="0">
                        <a:latin typeface="EB Garamond" panose="000005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altLang="zh-CN" dirty="0" err="1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Kanmani.S</a:t>
                      </a:r>
                      <a:endParaRPr lang="zh-CN" altLang="en-US" dirty="0">
                        <a:latin typeface="EB Garamond" panose="000005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/>
                        <a:t>A43</a:t>
                      </a:r>
                      <a:endParaRPr lang="zh-CN" altLang="en-US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5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altLang="zh-CN" dirty="0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2</a:t>
                      </a:r>
                      <a:r>
                        <a:rPr lang="en-US" altLang="zh-CN" dirty="0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113a4312</a:t>
                      </a:r>
                      <a:endParaRPr lang="zh-CN" altLang="en-US" dirty="0">
                        <a:latin typeface="EB Garamond" panose="000005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dirty="0" err="1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Sandhiya.M</a:t>
                      </a:r>
                      <a:endParaRPr lang="zh-CN" altLang="en-US" dirty="0">
                        <a:latin typeface="EB Garamond" panose="000005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A43</a:t>
                      </a:r>
                      <a:endParaRPr lang="zh-CN" altLang="en-US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3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altLang="zh-CN" dirty="0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2113a4310</a:t>
                      </a:r>
                      <a:endParaRPr lang="zh-CN" altLang="en-US" dirty="0">
                        <a:latin typeface="EB Garamond" panose="000005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Balasubramaniam.K.V</a:t>
                      </a:r>
                      <a:endParaRPr lang="zh-CN" altLang="en-US" dirty="0">
                        <a:latin typeface="EB Garamond" panose="000005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A43</a:t>
                      </a:r>
                      <a:endParaRPr lang="zh-CN" altLang="en-US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5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altLang="zh-CN" dirty="0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2</a:t>
                      </a:r>
                      <a:r>
                        <a:rPr lang="en-US" altLang="zh-CN" dirty="0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113a439</a:t>
                      </a:r>
                      <a:endParaRPr lang="zh-CN" altLang="en-US" dirty="0">
                        <a:latin typeface="EB Garamond" panose="000005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Karthick.S</a:t>
                      </a:r>
                      <a:endParaRPr lang="zh-CN" altLang="en-US" dirty="0">
                        <a:latin typeface="EB Garamond" panose="000005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A43</a:t>
                      </a:r>
                      <a:endParaRPr lang="zh-CN" altLang="en-US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5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587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048588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048589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</a:p>
        </p:txBody>
      </p:sp>
      <p:sp>
        <p:nvSpPr>
          <p:cNvPr id="1048590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591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97156" name="Google Shape;1853;p21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-65210" t="3320" r="65210" b="-3320"/>
          <a:stretch>
            <a:fillRect/>
          </a:stretch>
        </p:blipFill>
        <p:spPr>
          <a:xfrm>
            <a:off x="481874" y="23712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97159" name="Google Shape;1859;g2139e008f02_0_0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-65210" t="3320" r="65210" b="-3320"/>
          <a:stretch>
            <a:fillRect/>
          </a:stretch>
        </p:blipFill>
        <p:spPr>
          <a:xfrm>
            <a:off x="546804" y="237120"/>
            <a:ext cx="2869729" cy="469246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00" name="Google Shape;1860;g2139e008f02_0_0"/>
          <p:cNvSpPr txBox="1"/>
          <p:nvPr/>
        </p:nvSpPr>
        <p:spPr>
          <a:xfrm>
            <a:off x="546803" y="299622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01" name="TextBox 1048600"/>
          <p:cNvSpPr txBox="1"/>
          <p:nvPr/>
        </p:nvSpPr>
        <p:spPr>
          <a:xfrm>
            <a:off x="546803" y="571198"/>
            <a:ext cx="8487469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61963" indent="-45720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In the upper-right corner of any page, use the  drop-down menu, and select New repository.</a:t>
            </a:r>
          </a:p>
          <a:p>
            <a:pPr marL="461963" indent="-45720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Type a short, memorable name for your repository.</a:t>
            </a:r>
          </a:p>
          <a:p>
            <a:pPr marL="461963" indent="-45720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Optionally, add a description of your repository.</a:t>
            </a:r>
          </a:p>
          <a:p>
            <a:pPr marL="461963" indent="-45720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Choose a repository visibility. For more information, see "About repositories."</a:t>
            </a:r>
          </a:p>
          <a:p>
            <a:pPr marL="461963" indent="-45720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Above the new content, click Preview changes.</a:t>
            </a:r>
          </a:p>
          <a:p>
            <a:pPr marL="461963" indent="-45720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Select Initialize this repository with a README.</a:t>
            </a:r>
          </a:p>
          <a:p>
            <a:pPr marL="461963" indent="-45720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Click Create repository.</a:t>
            </a:r>
          </a:p>
          <a:p>
            <a:pPr marL="461963" indent="-45720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Congratulations! You've successfully created your first repository, and initialized it with a README file.</a:t>
            </a:r>
          </a:p>
        </p:txBody>
      </p:sp>
      <p:sp>
        <p:nvSpPr>
          <p:cNvPr id="1049795" name="TextBox 1049794"/>
          <p:cNvSpPr txBox="1"/>
          <p:nvPr/>
        </p:nvSpPr>
        <p:spPr>
          <a:xfrm>
            <a:off x="546803" y="3314824"/>
            <a:ext cx="816043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e-commerce, in full electronic commerce, business-to-consumer and business-to-business commerce conducted by way of the Internet or other electronic networks. E-commerce originated in a standard for the exchange of documents during the 1948–49 Berlin blockade and airlift.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2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4" name="Google Shape;1874;g2139e008f02_0_11"/>
          <p:cNvSpPr txBox="1"/>
          <p:nvPr/>
        </p:nvSpPr>
        <p:spPr>
          <a:xfrm>
            <a:off x="193300" y="125175"/>
            <a:ext cx="3126300" cy="4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048642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https://github.com/Kanmani0309/project1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Google Shape;1885;p213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311</Words>
  <Application>Microsoft Office PowerPoint</Application>
  <PresentationFormat>On-screen Show (16:9)</PresentationFormat>
  <Paragraphs>55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Public Sans</vt:lpstr>
      <vt:lpstr>Noto Sans Symbols</vt:lpstr>
      <vt:lpstr>EB Garamond</vt:lpstr>
      <vt:lpstr>EB Garamond SemiBold</vt:lpstr>
      <vt:lpstr>Calibri</vt:lpstr>
      <vt:lpstr>Arial</vt:lpstr>
      <vt:lpstr>Arial</vt:lpstr>
      <vt:lpstr>EB Garamond Medium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kanmani s</cp:lastModifiedBy>
  <cp:revision>5</cp:revision>
  <dcterms:created xsi:type="dcterms:W3CDTF">2020-08-11T04:21:46Z</dcterms:created>
  <dcterms:modified xsi:type="dcterms:W3CDTF">2023-03-03T14:41:19Z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48bb030de55f4abfa5b3bec3c0f644dc</vt:lpwstr>
  </property>
</Properties>
</file>